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Differential Amplifiers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Small Signal models for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456" y="539496"/>
            <a:ext cx="718108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225" y="539496"/>
            <a:ext cx="712954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993" y="539496"/>
            <a:ext cx="625801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99" y="539496"/>
            <a:ext cx="70242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737" y="539496"/>
            <a:ext cx="731852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737" y="539496"/>
            <a:ext cx="731852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18" y="539496"/>
            <a:ext cx="618896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231" y="539496"/>
            <a:ext cx="6857538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